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Work Sans Medium"/>
      <p:regular r:id="rId14"/>
      <p:bold r:id="rId15"/>
      <p:italic r:id="rId16"/>
      <p:boldItalic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Familjen Grotesk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font" Target="fonts/WorkSansMedium-regular.fntdata"/><Relationship Id="rId15" Type="http://schemas.openxmlformats.org/officeDocument/2006/relationships/font" Target="fonts/WorkSansMedium-bold.fntdata"/><Relationship Id="rId16" Type="http://schemas.openxmlformats.org/officeDocument/2006/relationships/font" Target="fonts/WorkSansMedium-italic.fntdata"/><Relationship Id="rId17" Type="http://schemas.openxmlformats.org/officeDocument/2006/relationships/font" Target="fonts/WorkSansMedium-boldItalic.fntdata"/><Relationship Id="rId18" Type="http://schemas.openxmlformats.org/officeDocument/2006/relationships/font" Target="fonts/WorkSans-regular.fntdata"/><Relationship Id="rId19" Type="http://schemas.openxmlformats.org/officeDocument/2006/relationships/font" Target="fonts/WorkSans-bold.fntdata"/><Relationship Id="rId20" Type="http://schemas.openxmlformats.org/officeDocument/2006/relationships/font" Target="fonts/WorkSans-italic.fntdata"/><Relationship Id="rId21" Type="http://schemas.openxmlformats.org/officeDocument/2006/relationships/font" Target="fonts/WorkSans-boldItalic.fntdata"/><Relationship Id="rId22" Type="http://schemas.openxmlformats.org/officeDocument/2006/relationships/font" Target="fonts/FamiljenGrotesk-regular.fntdata"/><Relationship Id="rId23" Type="http://schemas.openxmlformats.org/officeDocument/2006/relationships/font" Target="fonts/FamiljenGrotesk-bold.fntdata"/><Relationship Id="rId24" Type="http://schemas.openxmlformats.org/officeDocument/2006/relationships/font" Target="fonts/FamiljenGrotesk-italic.fntdata"/><Relationship Id="rId25" Type="http://schemas.openxmlformats.org/officeDocument/2006/relationships/font" Target="fonts/FamiljenGrotesk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49a7a94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49a7a94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49a7a941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49a7a941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49a7a941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49a7a941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49a7a941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49a7a941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49a7a941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49a7a941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49a7a941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49a7a941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49a7a941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49a7a941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48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9577"/>
            <a:ext cx="9144000" cy="249529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SierraWave Energy Holdings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</a:t>
            </a:r>
            <a:endParaRPr sz="3000"/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Total</a:t>
            </a:r>
            <a:endParaRPr sz="3000"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77" y="870711"/>
            <a:ext cx="8030245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Total</a:t>
            </a:r>
            <a:endParaRPr sz="30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51" y="870711"/>
            <a:ext cx="7934898" cy="41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Operating</a:t>
            </a:r>
            <a:endParaRPr sz="3000"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35" y="870711"/>
            <a:ext cx="7873730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Construction</a:t>
            </a:r>
            <a:endParaRPr sz="3000"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62" y="870711"/>
            <a:ext cx="7966877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Development</a:t>
            </a:r>
            <a:endParaRPr sz="30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83" y="870711"/>
            <a:ext cx="7862435" cy="412038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/>
          <p:nvPr/>
        </p:nvSpPr>
        <p:spPr>
          <a:xfrm>
            <a:off x="1711950" y="2979425"/>
            <a:ext cx="76200" cy="76200"/>
          </a:xfrm>
          <a:prstGeom prst="ellipse">
            <a:avLst/>
          </a:prstGeom>
          <a:solidFill>
            <a:srgbClr val="FFCC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/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 </a:t>
            </a:r>
            <a:r>
              <a:rPr lang="en" sz="3000"/>
              <a:t>Map: Community/Distributed/Flex</a:t>
            </a:r>
            <a:endParaRPr sz="3000"/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62" y="870711"/>
            <a:ext cx="7988876" cy="41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/>
  <cp:lastModifiedBy/>
  <cp:revision>1</cp:revision>
  <dcterms:modified xsi:type="dcterms:W3CDTF">2025-11-20T21:42:10Z</dcterms:modified>
  <dc:creator/>
  <dc:subject/>
  <cp:keywords/>
  <dc:description/>
  <cp:category/>
  <cp:contentStatus/>
  <dc:identifier/>
  <cp:version>None</cp:version>
</cp:coreProperties>
</file>